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3"/>
  </p:notesMasterIdLst>
  <p:sldIdLst>
    <p:sldId id="302" r:id="rId2"/>
    <p:sldId id="292" r:id="rId3"/>
    <p:sldId id="349" r:id="rId4"/>
    <p:sldId id="288" r:id="rId5"/>
    <p:sldId id="350" r:id="rId6"/>
    <p:sldId id="351" r:id="rId7"/>
    <p:sldId id="353" r:id="rId8"/>
    <p:sldId id="354" r:id="rId9"/>
    <p:sldId id="355" r:id="rId10"/>
    <p:sldId id="356" r:id="rId11"/>
    <p:sldId id="34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93B79-14A7-48FE-A2C9-AF9B66DAEED3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BA146-E5AB-470B-A6D4-B3C53B028D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55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289C5-655A-499D-B0BD-649C2964A07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56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34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69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59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3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83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66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20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37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32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19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16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CF14401-0826-4162-BF35-CEAB0E4B9792}" type="datetimeFigureOut">
              <a:rPr lang="es-ES" smtClean="0"/>
              <a:t>13/02/2019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0C5153-A3BA-4AE2-A9FA-B0E70DC426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16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solidFill>
                  <a:schemeClr val="accent1"/>
                </a:solidFill>
              </a:rPr>
              <a:t>BASES DE DATOS I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266576" y="5243119"/>
            <a:ext cx="5889104" cy="1017198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CO" sz="1400" b="1" dirty="0">
                <a:latin typeface="+mn-lt"/>
              </a:rPr>
              <a:t>Ing. Sara Osorio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CO" sz="1400" b="1" dirty="0">
                <a:latin typeface="+mn-lt"/>
              </a:rPr>
              <a:t>Especialista en Ingeniería de Software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CO" sz="1400" b="1" dirty="0">
                <a:latin typeface="+mn-lt"/>
              </a:rPr>
              <a:t>UNINPAHU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CO" sz="1400" b="1" dirty="0">
                <a:latin typeface="+mn-lt"/>
              </a:rPr>
              <a:t>2019</a:t>
            </a:r>
          </a:p>
          <a:p>
            <a:pPr algn="r"/>
            <a:endParaRPr lang="es-CO" sz="1400" b="1" dirty="0"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943354-5173-4183-A52C-08A1FCD16764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E72034-8C6E-4FF7-8324-315E5C289352}"/>
              </a:ext>
            </a:extLst>
          </p:cNvPr>
          <p:cNvSpPr txBox="1"/>
          <p:nvPr/>
        </p:nvSpPr>
        <p:spPr>
          <a:xfrm>
            <a:off x="9194334" y="3347207"/>
            <a:ext cx="108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PARTE II</a:t>
            </a:r>
          </a:p>
        </p:txBody>
      </p:sp>
    </p:spTree>
    <p:extLst>
      <p:ext uri="{BB962C8B-B14F-4D97-AF65-F5344CB8AC3E}">
        <p14:creationId xmlns:p14="http://schemas.microsoft.com/office/powerpoint/2010/main" val="310277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620689"/>
            <a:ext cx="8200538" cy="59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4D0CBD-10A2-456B-9207-06B433A8B542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8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548680"/>
            <a:ext cx="8784976" cy="620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C5A69F-587A-45D5-8C37-8841FA06C0D5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2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08721"/>
            <a:ext cx="7392578" cy="515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2594D6-505A-41B1-B4B9-6A6FA912FF52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764705"/>
            <a:ext cx="7935934" cy="588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C1D301-BAF1-4A3D-A68E-2311C4EA77CA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4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base de datos modelo concep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672767"/>
            <a:ext cx="7344816" cy="55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FBC37F-E9FF-49AA-9E81-237BF6965078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9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635804" y="3322656"/>
            <a:ext cx="936104" cy="377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Profesores</a:t>
            </a:r>
          </a:p>
        </p:txBody>
      </p:sp>
      <p:sp>
        <p:nvSpPr>
          <p:cNvPr id="4" name="3 Elipse"/>
          <p:cNvSpPr/>
          <p:nvPr/>
        </p:nvSpPr>
        <p:spPr>
          <a:xfrm>
            <a:off x="2699700" y="254778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Codigo</a:t>
            </a:r>
            <a:endParaRPr lang="es-ES" sz="900" dirty="0"/>
          </a:p>
        </p:txBody>
      </p:sp>
      <p:sp>
        <p:nvSpPr>
          <p:cNvPr id="6" name="5 Elipse"/>
          <p:cNvSpPr/>
          <p:nvPr/>
        </p:nvSpPr>
        <p:spPr>
          <a:xfrm>
            <a:off x="2583550" y="296430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Nombre</a:t>
            </a:r>
          </a:p>
        </p:txBody>
      </p:sp>
      <p:sp>
        <p:nvSpPr>
          <p:cNvPr id="7" name="6 Elipse"/>
          <p:cNvSpPr/>
          <p:nvPr/>
        </p:nvSpPr>
        <p:spPr>
          <a:xfrm>
            <a:off x="2465674" y="3358088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Apellido</a:t>
            </a:r>
          </a:p>
        </p:txBody>
      </p:sp>
      <p:sp>
        <p:nvSpPr>
          <p:cNvPr id="8" name="7 Elipse"/>
          <p:cNvSpPr/>
          <p:nvPr/>
        </p:nvSpPr>
        <p:spPr>
          <a:xfrm>
            <a:off x="2583550" y="3772856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Correo Electro</a:t>
            </a:r>
          </a:p>
        </p:txBody>
      </p:sp>
      <p:sp>
        <p:nvSpPr>
          <p:cNvPr id="9" name="8 Elipse"/>
          <p:cNvSpPr/>
          <p:nvPr/>
        </p:nvSpPr>
        <p:spPr>
          <a:xfrm>
            <a:off x="2665386" y="4207143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Teléfono</a:t>
            </a:r>
          </a:p>
        </p:txBody>
      </p:sp>
      <p:sp>
        <p:nvSpPr>
          <p:cNvPr id="10" name="9 Elipse"/>
          <p:cNvSpPr/>
          <p:nvPr/>
        </p:nvSpPr>
        <p:spPr>
          <a:xfrm>
            <a:off x="1683746" y="2737000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Nom1</a:t>
            </a:r>
          </a:p>
        </p:txBody>
      </p:sp>
      <p:sp>
        <p:nvSpPr>
          <p:cNvPr id="11" name="10 Elipse"/>
          <p:cNvSpPr/>
          <p:nvPr/>
        </p:nvSpPr>
        <p:spPr>
          <a:xfrm>
            <a:off x="1683746" y="3049048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Nom2</a:t>
            </a:r>
          </a:p>
        </p:txBody>
      </p:sp>
      <p:sp>
        <p:nvSpPr>
          <p:cNvPr id="12" name="11 Elipse"/>
          <p:cNvSpPr/>
          <p:nvPr/>
        </p:nvSpPr>
        <p:spPr>
          <a:xfrm>
            <a:off x="1683802" y="3444168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Ape1</a:t>
            </a:r>
          </a:p>
        </p:txBody>
      </p:sp>
      <p:sp>
        <p:nvSpPr>
          <p:cNvPr id="13" name="12 Elipse"/>
          <p:cNvSpPr/>
          <p:nvPr/>
        </p:nvSpPr>
        <p:spPr>
          <a:xfrm>
            <a:off x="1683802" y="3756216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Ape2</a:t>
            </a:r>
          </a:p>
        </p:txBody>
      </p:sp>
      <p:cxnSp>
        <p:nvCxnSpPr>
          <p:cNvPr id="14" name="13 Conector recto"/>
          <p:cNvCxnSpPr>
            <a:stCxn id="10" idx="6"/>
            <a:endCxn id="6" idx="1"/>
          </p:cNvCxnSpPr>
          <p:nvPr/>
        </p:nvCxnSpPr>
        <p:spPr>
          <a:xfrm>
            <a:off x="2403827" y="2881017"/>
            <a:ext cx="316813" cy="136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>
            <a:stCxn id="11" idx="6"/>
            <a:endCxn id="6" idx="2"/>
          </p:cNvCxnSpPr>
          <p:nvPr/>
        </p:nvCxnSpPr>
        <p:spPr>
          <a:xfrm flipV="1">
            <a:off x="2403826" y="3144324"/>
            <a:ext cx="179724" cy="4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12" idx="6"/>
            <a:endCxn id="7" idx="2"/>
          </p:cNvCxnSpPr>
          <p:nvPr/>
        </p:nvCxnSpPr>
        <p:spPr>
          <a:xfrm flipV="1">
            <a:off x="2403882" y="3538108"/>
            <a:ext cx="61792" cy="50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>
            <a:stCxn id="13" idx="6"/>
            <a:endCxn id="7" idx="3"/>
          </p:cNvCxnSpPr>
          <p:nvPr/>
        </p:nvCxnSpPr>
        <p:spPr>
          <a:xfrm flipV="1">
            <a:off x="2403883" y="3665402"/>
            <a:ext cx="198881" cy="234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stCxn id="4" idx="5"/>
            <a:endCxn id="3" idx="0"/>
          </p:cNvCxnSpPr>
          <p:nvPr/>
        </p:nvCxnSpPr>
        <p:spPr>
          <a:xfrm>
            <a:off x="3498716" y="2855098"/>
            <a:ext cx="605141" cy="467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6" idx="6"/>
            <a:endCxn id="3" idx="1"/>
          </p:cNvCxnSpPr>
          <p:nvPr/>
        </p:nvCxnSpPr>
        <p:spPr>
          <a:xfrm>
            <a:off x="3519654" y="3144324"/>
            <a:ext cx="116150" cy="3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>
            <a:stCxn id="7" idx="6"/>
            <a:endCxn id="3" idx="1"/>
          </p:cNvCxnSpPr>
          <p:nvPr/>
        </p:nvCxnSpPr>
        <p:spPr>
          <a:xfrm flipV="1">
            <a:off x="3401778" y="3511524"/>
            <a:ext cx="234026" cy="2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>
            <a:stCxn id="8" idx="6"/>
            <a:endCxn id="3" idx="1"/>
          </p:cNvCxnSpPr>
          <p:nvPr/>
        </p:nvCxnSpPr>
        <p:spPr>
          <a:xfrm flipV="1">
            <a:off x="3519654" y="3511524"/>
            <a:ext cx="116150" cy="44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2" name="79871 Conector recto"/>
          <p:cNvCxnSpPr>
            <a:stCxn id="9" idx="7"/>
            <a:endCxn id="3" idx="2"/>
          </p:cNvCxnSpPr>
          <p:nvPr/>
        </p:nvCxnSpPr>
        <p:spPr>
          <a:xfrm flipV="1">
            <a:off x="3464402" y="3700392"/>
            <a:ext cx="639455" cy="559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83" name="79882 Rombo"/>
          <p:cNvSpPr/>
          <p:nvPr/>
        </p:nvSpPr>
        <p:spPr>
          <a:xfrm>
            <a:off x="4225811" y="4275854"/>
            <a:ext cx="1296144" cy="66531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Imparte</a:t>
            </a:r>
          </a:p>
        </p:txBody>
      </p:sp>
      <p:cxnSp>
        <p:nvCxnSpPr>
          <p:cNvPr id="79887" name="79886 Conector angular"/>
          <p:cNvCxnSpPr>
            <a:stCxn id="3" idx="2"/>
            <a:endCxn id="79883" idx="1"/>
          </p:cNvCxnSpPr>
          <p:nvPr/>
        </p:nvCxnSpPr>
        <p:spPr>
          <a:xfrm rot="16200000" flipH="1">
            <a:off x="3710775" y="4093474"/>
            <a:ext cx="908119" cy="12195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3 Elipse"/>
          <p:cNvSpPr/>
          <p:nvPr/>
        </p:nvSpPr>
        <p:spPr>
          <a:xfrm>
            <a:off x="3784128" y="5056167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/>
              <a:t>Codigo_Profesor</a:t>
            </a:r>
            <a:endParaRPr lang="es-ES" sz="700" dirty="0"/>
          </a:p>
        </p:txBody>
      </p:sp>
      <p:cxnSp>
        <p:nvCxnSpPr>
          <p:cNvPr id="79895" name="79894 Conector recto"/>
          <p:cNvCxnSpPr>
            <a:stCxn id="54" idx="7"/>
            <a:endCxn id="79883" idx="2"/>
          </p:cNvCxnSpPr>
          <p:nvPr/>
        </p:nvCxnSpPr>
        <p:spPr>
          <a:xfrm flipV="1">
            <a:off x="4583143" y="4941168"/>
            <a:ext cx="290740" cy="167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96" name="79895 CuadroTexto"/>
          <p:cNvSpPr txBox="1"/>
          <p:nvPr/>
        </p:nvSpPr>
        <p:spPr>
          <a:xfrm>
            <a:off x="3809642" y="376929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M   1</a:t>
            </a:r>
          </a:p>
        </p:txBody>
      </p:sp>
      <p:sp>
        <p:nvSpPr>
          <p:cNvPr id="58" name="57 Rectángulo"/>
          <p:cNvSpPr/>
          <p:nvPr/>
        </p:nvSpPr>
        <p:spPr>
          <a:xfrm>
            <a:off x="5629968" y="3272650"/>
            <a:ext cx="936104" cy="377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Materias</a:t>
            </a:r>
          </a:p>
        </p:txBody>
      </p:sp>
      <p:cxnSp>
        <p:nvCxnSpPr>
          <p:cNvPr id="79898" name="79897 Conector angular"/>
          <p:cNvCxnSpPr>
            <a:stCxn id="58" idx="2"/>
            <a:endCxn id="79883" idx="3"/>
          </p:cNvCxnSpPr>
          <p:nvPr/>
        </p:nvCxnSpPr>
        <p:spPr>
          <a:xfrm rot="5400000">
            <a:off x="5330927" y="3841417"/>
            <a:ext cx="958125" cy="5760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Elipse"/>
          <p:cNvSpPr/>
          <p:nvPr/>
        </p:nvSpPr>
        <p:spPr>
          <a:xfrm>
            <a:off x="4873883" y="504346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/>
              <a:t>Codigo_Materia</a:t>
            </a:r>
            <a:endParaRPr lang="es-ES" sz="700" dirty="0"/>
          </a:p>
        </p:txBody>
      </p:sp>
      <p:cxnSp>
        <p:nvCxnSpPr>
          <p:cNvPr id="79900" name="79899 Conector recto"/>
          <p:cNvCxnSpPr>
            <a:stCxn id="61" idx="1"/>
            <a:endCxn id="79883" idx="2"/>
          </p:cNvCxnSpPr>
          <p:nvPr/>
        </p:nvCxnSpPr>
        <p:spPr>
          <a:xfrm flipH="1" flipV="1">
            <a:off x="4873884" y="4941169"/>
            <a:ext cx="137089" cy="15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Elipse"/>
          <p:cNvSpPr/>
          <p:nvPr/>
        </p:nvSpPr>
        <p:spPr>
          <a:xfrm>
            <a:off x="4801876" y="2898366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Codigo</a:t>
            </a:r>
            <a:endParaRPr lang="es-ES" sz="900" dirty="0"/>
          </a:p>
        </p:txBody>
      </p:sp>
      <p:sp>
        <p:nvSpPr>
          <p:cNvPr id="65" name="64 Elipse"/>
          <p:cNvSpPr/>
          <p:nvPr/>
        </p:nvSpPr>
        <p:spPr>
          <a:xfrm>
            <a:off x="5557961" y="2556789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Nombre</a:t>
            </a:r>
          </a:p>
        </p:txBody>
      </p:sp>
      <p:sp>
        <p:nvSpPr>
          <p:cNvPr id="66" name="65 Elipse"/>
          <p:cNvSpPr/>
          <p:nvPr/>
        </p:nvSpPr>
        <p:spPr>
          <a:xfrm>
            <a:off x="6422056" y="2849885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Créditos</a:t>
            </a:r>
          </a:p>
        </p:txBody>
      </p:sp>
      <p:cxnSp>
        <p:nvCxnSpPr>
          <p:cNvPr id="79902" name="79901 Conector recto"/>
          <p:cNvCxnSpPr>
            <a:stCxn id="64" idx="4"/>
            <a:endCxn id="58" idx="1"/>
          </p:cNvCxnSpPr>
          <p:nvPr/>
        </p:nvCxnSpPr>
        <p:spPr>
          <a:xfrm>
            <a:off x="5269928" y="3258406"/>
            <a:ext cx="360040" cy="203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>
            <a:stCxn id="65" idx="4"/>
            <a:endCxn id="58" idx="0"/>
          </p:cNvCxnSpPr>
          <p:nvPr/>
        </p:nvCxnSpPr>
        <p:spPr>
          <a:xfrm>
            <a:off x="6026014" y="2916830"/>
            <a:ext cx="72007" cy="355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>
            <a:stCxn id="66" idx="4"/>
            <a:endCxn id="58" idx="3"/>
          </p:cNvCxnSpPr>
          <p:nvPr/>
        </p:nvCxnSpPr>
        <p:spPr>
          <a:xfrm flipH="1">
            <a:off x="6566072" y="3209926"/>
            <a:ext cx="324036" cy="251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77 CuadroTexto"/>
          <p:cNvSpPr txBox="1"/>
          <p:nvPr/>
        </p:nvSpPr>
        <p:spPr>
          <a:xfrm>
            <a:off x="5818939" y="3717743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N   1</a:t>
            </a:r>
          </a:p>
        </p:txBody>
      </p:sp>
      <p:sp>
        <p:nvSpPr>
          <p:cNvPr id="82" name="81 Rombo"/>
          <p:cNvSpPr/>
          <p:nvPr/>
        </p:nvSpPr>
        <p:spPr>
          <a:xfrm>
            <a:off x="6783029" y="4321836"/>
            <a:ext cx="1458162" cy="66531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Matricula</a:t>
            </a:r>
          </a:p>
        </p:txBody>
      </p:sp>
      <p:cxnSp>
        <p:nvCxnSpPr>
          <p:cNvPr id="44" name="43 Conector angular"/>
          <p:cNvCxnSpPr>
            <a:stCxn id="58" idx="3"/>
            <a:endCxn id="82" idx="0"/>
          </p:cNvCxnSpPr>
          <p:nvPr/>
        </p:nvCxnSpPr>
        <p:spPr>
          <a:xfrm>
            <a:off x="6566072" y="3461518"/>
            <a:ext cx="946038" cy="8603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6644723" y="322528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/>
              <a:t>1</a:t>
            </a:r>
          </a:p>
          <a:p>
            <a:pPr algn="ctr"/>
            <a:r>
              <a:rPr lang="es-ES" sz="1400" dirty="0"/>
              <a:t>M</a:t>
            </a:r>
          </a:p>
        </p:txBody>
      </p:sp>
      <p:sp>
        <p:nvSpPr>
          <p:cNvPr id="86" name="85 Elipse"/>
          <p:cNvSpPr/>
          <p:nvPr/>
        </p:nvSpPr>
        <p:spPr>
          <a:xfrm>
            <a:off x="6422613" y="5215596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/>
              <a:t>Codigo_Materia</a:t>
            </a:r>
            <a:endParaRPr lang="es-ES" sz="700" dirty="0"/>
          </a:p>
        </p:txBody>
      </p:sp>
      <p:sp>
        <p:nvSpPr>
          <p:cNvPr id="88" name="87 Elipse"/>
          <p:cNvSpPr/>
          <p:nvPr/>
        </p:nvSpPr>
        <p:spPr>
          <a:xfrm>
            <a:off x="6835810" y="5835086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/>
              <a:t>Consecutivo</a:t>
            </a:r>
          </a:p>
        </p:txBody>
      </p:sp>
      <p:sp>
        <p:nvSpPr>
          <p:cNvPr id="89" name="88 Elipse"/>
          <p:cNvSpPr/>
          <p:nvPr/>
        </p:nvSpPr>
        <p:spPr>
          <a:xfrm>
            <a:off x="7523518" y="550533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/>
              <a:t>Codigo_Estudiante</a:t>
            </a:r>
            <a:endParaRPr lang="es-ES" sz="700" dirty="0"/>
          </a:p>
        </p:txBody>
      </p:sp>
      <p:sp>
        <p:nvSpPr>
          <p:cNvPr id="90" name="89 Elipse"/>
          <p:cNvSpPr/>
          <p:nvPr/>
        </p:nvSpPr>
        <p:spPr>
          <a:xfrm>
            <a:off x="7860594" y="5065369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/>
              <a:t>Nota</a:t>
            </a:r>
          </a:p>
        </p:txBody>
      </p:sp>
      <p:cxnSp>
        <p:nvCxnSpPr>
          <p:cNvPr id="47" name="46 Conector recto"/>
          <p:cNvCxnSpPr>
            <a:stCxn id="86" idx="0"/>
            <a:endCxn id="82" idx="2"/>
          </p:cNvCxnSpPr>
          <p:nvPr/>
        </p:nvCxnSpPr>
        <p:spPr>
          <a:xfrm flipV="1">
            <a:off x="6890666" y="4987150"/>
            <a:ext cx="621445" cy="228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88" idx="0"/>
            <a:endCxn id="82" idx="2"/>
          </p:cNvCxnSpPr>
          <p:nvPr/>
        </p:nvCxnSpPr>
        <p:spPr>
          <a:xfrm flipV="1">
            <a:off x="7303862" y="4987150"/>
            <a:ext cx="208248" cy="84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89" idx="1"/>
            <a:endCxn id="82" idx="2"/>
          </p:cNvCxnSpPr>
          <p:nvPr/>
        </p:nvCxnSpPr>
        <p:spPr>
          <a:xfrm flipH="1" flipV="1">
            <a:off x="7512111" y="4987151"/>
            <a:ext cx="148497" cy="570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"/>
          <p:cNvCxnSpPr>
            <a:stCxn id="90" idx="2"/>
            <a:endCxn id="82" idx="2"/>
          </p:cNvCxnSpPr>
          <p:nvPr/>
        </p:nvCxnSpPr>
        <p:spPr>
          <a:xfrm flipH="1" flipV="1">
            <a:off x="7512110" y="4987151"/>
            <a:ext cx="348484" cy="2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81" y="548680"/>
            <a:ext cx="3035143" cy="84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37" y="6453336"/>
            <a:ext cx="4845467" cy="31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112 Elipse"/>
          <p:cNvSpPr/>
          <p:nvPr/>
        </p:nvSpPr>
        <p:spPr>
          <a:xfrm>
            <a:off x="9185590" y="4682958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/>
              <a:t>Fecha</a:t>
            </a:r>
          </a:p>
        </p:txBody>
      </p:sp>
      <p:cxnSp>
        <p:nvCxnSpPr>
          <p:cNvPr id="75" name="74 Conector recto"/>
          <p:cNvCxnSpPr>
            <a:stCxn id="82" idx="2"/>
            <a:endCxn id="113" idx="2"/>
          </p:cNvCxnSpPr>
          <p:nvPr/>
        </p:nvCxnSpPr>
        <p:spPr>
          <a:xfrm flipV="1">
            <a:off x="7512110" y="4862978"/>
            <a:ext cx="1673480" cy="12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115 Elipse"/>
          <p:cNvSpPr/>
          <p:nvPr/>
        </p:nvSpPr>
        <p:spPr>
          <a:xfrm>
            <a:off x="9014861" y="5133773"/>
            <a:ext cx="559711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/>
              <a:t>Dia</a:t>
            </a:r>
            <a:endParaRPr lang="es-ES" sz="800" dirty="0"/>
          </a:p>
        </p:txBody>
      </p:sp>
      <p:sp>
        <p:nvSpPr>
          <p:cNvPr id="117" name="116 Elipse"/>
          <p:cNvSpPr/>
          <p:nvPr/>
        </p:nvSpPr>
        <p:spPr>
          <a:xfrm>
            <a:off x="9541460" y="5335838"/>
            <a:ext cx="559711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</a:t>
            </a:r>
          </a:p>
        </p:txBody>
      </p:sp>
      <p:sp>
        <p:nvSpPr>
          <p:cNvPr id="118" name="117 Elipse"/>
          <p:cNvSpPr/>
          <p:nvPr/>
        </p:nvSpPr>
        <p:spPr>
          <a:xfrm>
            <a:off x="9993430" y="5075398"/>
            <a:ext cx="559711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Año</a:t>
            </a:r>
          </a:p>
        </p:txBody>
      </p:sp>
      <p:cxnSp>
        <p:nvCxnSpPr>
          <p:cNvPr id="79" name="78 Conector recto"/>
          <p:cNvCxnSpPr>
            <a:stCxn id="113" idx="4"/>
            <a:endCxn id="116" idx="0"/>
          </p:cNvCxnSpPr>
          <p:nvPr/>
        </p:nvCxnSpPr>
        <p:spPr>
          <a:xfrm flipH="1">
            <a:off x="9294716" y="5042999"/>
            <a:ext cx="358926" cy="90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"/>
          <p:cNvCxnSpPr>
            <a:stCxn id="113" idx="4"/>
            <a:endCxn id="118" idx="0"/>
          </p:cNvCxnSpPr>
          <p:nvPr/>
        </p:nvCxnSpPr>
        <p:spPr>
          <a:xfrm>
            <a:off x="9653643" y="5042998"/>
            <a:ext cx="619643" cy="3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>
            <a:stCxn id="113" idx="4"/>
            <a:endCxn id="117" idx="0"/>
          </p:cNvCxnSpPr>
          <p:nvPr/>
        </p:nvCxnSpPr>
        <p:spPr>
          <a:xfrm>
            <a:off x="9653643" y="5042998"/>
            <a:ext cx="167673" cy="2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129 Rectángulo"/>
          <p:cNvSpPr/>
          <p:nvPr/>
        </p:nvSpPr>
        <p:spPr>
          <a:xfrm>
            <a:off x="7999637" y="3064613"/>
            <a:ext cx="1023559" cy="377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Estudiantes</a:t>
            </a:r>
          </a:p>
        </p:txBody>
      </p:sp>
      <p:cxnSp>
        <p:nvCxnSpPr>
          <p:cNvPr id="95" name="94 Conector angular"/>
          <p:cNvCxnSpPr>
            <a:stCxn id="82" idx="3"/>
            <a:endCxn id="130" idx="2"/>
          </p:cNvCxnSpPr>
          <p:nvPr/>
        </p:nvCxnSpPr>
        <p:spPr>
          <a:xfrm flipV="1">
            <a:off x="8241192" y="3442349"/>
            <a:ext cx="270225" cy="12121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37 Elipse"/>
          <p:cNvSpPr/>
          <p:nvPr/>
        </p:nvSpPr>
        <p:spPr>
          <a:xfrm>
            <a:off x="9326712" y="3381571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Teléfono</a:t>
            </a:r>
          </a:p>
        </p:txBody>
      </p:sp>
      <p:sp>
        <p:nvSpPr>
          <p:cNvPr id="139" name="138 Elipse"/>
          <p:cNvSpPr/>
          <p:nvPr/>
        </p:nvSpPr>
        <p:spPr>
          <a:xfrm>
            <a:off x="9283822" y="2854492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Correo_Electroni</a:t>
            </a:r>
            <a:endParaRPr lang="es-ES" sz="900" dirty="0"/>
          </a:p>
        </p:txBody>
      </p:sp>
      <p:sp>
        <p:nvSpPr>
          <p:cNvPr id="140" name="139 Elipse"/>
          <p:cNvSpPr/>
          <p:nvPr/>
        </p:nvSpPr>
        <p:spPr>
          <a:xfrm>
            <a:off x="8710076" y="2381265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Apelidos</a:t>
            </a:r>
            <a:endParaRPr lang="es-ES" sz="900" dirty="0"/>
          </a:p>
        </p:txBody>
      </p:sp>
      <p:sp>
        <p:nvSpPr>
          <p:cNvPr id="141" name="140 Elipse"/>
          <p:cNvSpPr/>
          <p:nvPr/>
        </p:nvSpPr>
        <p:spPr>
          <a:xfrm>
            <a:off x="7913010" y="191182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Nombre</a:t>
            </a:r>
          </a:p>
        </p:txBody>
      </p:sp>
      <p:sp>
        <p:nvSpPr>
          <p:cNvPr id="142" name="141 Elipse"/>
          <p:cNvSpPr/>
          <p:nvPr/>
        </p:nvSpPr>
        <p:spPr>
          <a:xfrm>
            <a:off x="7409144" y="2402724"/>
            <a:ext cx="936104" cy="3600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Codigo</a:t>
            </a:r>
            <a:endParaRPr lang="es-ES" sz="900" dirty="0"/>
          </a:p>
        </p:txBody>
      </p:sp>
      <p:sp>
        <p:nvSpPr>
          <p:cNvPr id="143" name="142 Elipse"/>
          <p:cNvSpPr/>
          <p:nvPr/>
        </p:nvSpPr>
        <p:spPr>
          <a:xfrm>
            <a:off x="7497932" y="1390044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Nom1</a:t>
            </a:r>
          </a:p>
        </p:txBody>
      </p:sp>
      <p:sp>
        <p:nvSpPr>
          <p:cNvPr id="144" name="143 Elipse"/>
          <p:cNvSpPr/>
          <p:nvPr/>
        </p:nvSpPr>
        <p:spPr>
          <a:xfrm>
            <a:off x="8350036" y="1381333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Nom2</a:t>
            </a:r>
          </a:p>
        </p:txBody>
      </p:sp>
      <p:sp>
        <p:nvSpPr>
          <p:cNvPr id="145" name="144 Elipse"/>
          <p:cNvSpPr/>
          <p:nvPr/>
        </p:nvSpPr>
        <p:spPr>
          <a:xfrm>
            <a:off x="9183599" y="1803812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Ape1</a:t>
            </a:r>
          </a:p>
        </p:txBody>
      </p:sp>
      <p:sp>
        <p:nvSpPr>
          <p:cNvPr id="146" name="145 Elipse"/>
          <p:cNvSpPr/>
          <p:nvPr/>
        </p:nvSpPr>
        <p:spPr>
          <a:xfrm>
            <a:off x="9777637" y="2132758"/>
            <a:ext cx="720080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Ape2</a:t>
            </a:r>
          </a:p>
        </p:txBody>
      </p:sp>
      <p:cxnSp>
        <p:nvCxnSpPr>
          <p:cNvPr id="102" name="101 Conector recto"/>
          <p:cNvCxnSpPr>
            <a:stCxn id="130" idx="0"/>
            <a:endCxn id="142" idx="4"/>
          </p:cNvCxnSpPr>
          <p:nvPr/>
        </p:nvCxnSpPr>
        <p:spPr>
          <a:xfrm flipH="1" flipV="1">
            <a:off x="7877196" y="2762765"/>
            <a:ext cx="634220" cy="30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103 Conector recto"/>
          <p:cNvCxnSpPr>
            <a:stCxn id="130" idx="0"/>
            <a:endCxn id="141" idx="4"/>
          </p:cNvCxnSpPr>
          <p:nvPr/>
        </p:nvCxnSpPr>
        <p:spPr>
          <a:xfrm flipH="1" flipV="1">
            <a:off x="8381062" y="2271865"/>
            <a:ext cx="130354" cy="79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05 Conector recto"/>
          <p:cNvCxnSpPr>
            <a:stCxn id="130" idx="0"/>
            <a:endCxn id="140" idx="3"/>
          </p:cNvCxnSpPr>
          <p:nvPr/>
        </p:nvCxnSpPr>
        <p:spPr>
          <a:xfrm flipV="1">
            <a:off x="8511417" y="2688579"/>
            <a:ext cx="335749" cy="376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107 Conector recto"/>
          <p:cNvCxnSpPr>
            <a:stCxn id="130" idx="0"/>
            <a:endCxn id="139" idx="2"/>
          </p:cNvCxnSpPr>
          <p:nvPr/>
        </p:nvCxnSpPr>
        <p:spPr>
          <a:xfrm flipV="1">
            <a:off x="8511416" y="3034513"/>
            <a:ext cx="772406" cy="30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recto"/>
          <p:cNvCxnSpPr>
            <a:stCxn id="130" idx="3"/>
            <a:endCxn id="138" idx="1"/>
          </p:cNvCxnSpPr>
          <p:nvPr/>
        </p:nvCxnSpPr>
        <p:spPr>
          <a:xfrm>
            <a:off x="9023195" y="3253482"/>
            <a:ext cx="440606" cy="180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"/>
          <p:cNvCxnSpPr>
            <a:stCxn id="141" idx="0"/>
            <a:endCxn id="143" idx="4"/>
          </p:cNvCxnSpPr>
          <p:nvPr/>
        </p:nvCxnSpPr>
        <p:spPr>
          <a:xfrm flipH="1" flipV="1">
            <a:off x="7857972" y="1678076"/>
            <a:ext cx="523090" cy="23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recto"/>
          <p:cNvCxnSpPr>
            <a:stCxn id="141" idx="0"/>
            <a:endCxn id="144" idx="4"/>
          </p:cNvCxnSpPr>
          <p:nvPr/>
        </p:nvCxnSpPr>
        <p:spPr>
          <a:xfrm flipV="1">
            <a:off x="8381062" y="1669366"/>
            <a:ext cx="329014" cy="242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"/>
          <p:cNvCxnSpPr>
            <a:stCxn id="140" idx="0"/>
            <a:endCxn id="145" idx="4"/>
          </p:cNvCxnSpPr>
          <p:nvPr/>
        </p:nvCxnSpPr>
        <p:spPr>
          <a:xfrm flipV="1">
            <a:off x="9178129" y="2091845"/>
            <a:ext cx="365511" cy="289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"/>
          <p:cNvCxnSpPr>
            <a:stCxn id="140" idx="0"/>
            <a:endCxn id="146" idx="2"/>
          </p:cNvCxnSpPr>
          <p:nvPr/>
        </p:nvCxnSpPr>
        <p:spPr>
          <a:xfrm flipV="1">
            <a:off x="9178129" y="2276775"/>
            <a:ext cx="599509" cy="104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165 CuadroTexto"/>
          <p:cNvSpPr txBox="1"/>
          <p:nvPr/>
        </p:nvSpPr>
        <p:spPr>
          <a:xfrm>
            <a:off x="8290488" y="3461519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N   1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79EC649-2762-4F8B-AF37-FDCBBC3E5A43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0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476673"/>
            <a:ext cx="8784976" cy="62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D30957-6829-4B65-9E74-24DD8AD79E37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649857"/>
            <a:ext cx="7992888" cy="601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DB8E53-8A54-48EC-A66B-6FA57A7ACB44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4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476673"/>
            <a:ext cx="8136904" cy="625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6515C3D-EE51-4D72-9405-9E7A70ABDD85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548680"/>
            <a:ext cx="8161555" cy="609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8C699D-4398-47FB-9C16-6AC22F37D943}"/>
              </a:ext>
            </a:extLst>
          </p:cNvPr>
          <p:cNvSpPr txBox="1"/>
          <p:nvPr/>
        </p:nvSpPr>
        <p:spPr>
          <a:xfrm>
            <a:off x="0" y="116632"/>
            <a:ext cx="1219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2"/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1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73</Words>
  <Application>Microsoft Office PowerPoint</Application>
  <PresentationFormat>Panorámica</PresentationFormat>
  <Paragraphs>48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Rockwell</vt:lpstr>
      <vt:lpstr>Rockwell Condensed</vt:lpstr>
      <vt:lpstr>Wingdings</vt:lpstr>
      <vt:lpstr>Letras en madera</vt:lpstr>
      <vt:lpstr>BASES DE DATOS 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dc:creator>MAURICIO PINZON SILVA</dc:creator>
  <cp:lastModifiedBy>MAURICIO PINZON SILVA</cp:lastModifiedBy>
  <cp:revision>19</cp:revision>
  <dcterms:created xsi:type="dcterms:W3CDTF">2019-02-13T16:28:40Z</dcterms:created>
  <dcterms:modified xsi:type="dcterms:W3CDTF">2019-02-13T20:01:19Z</dcterms:modified>
</cp:coreProperties>
</file>